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60" r:id="rId3"/>
    <p:sldId id="268" r:id="rId4"/>
    <p:sldId id="261" r:id="rId5"/>
    <p:sldId id="262" r:id="rId6"/>
    <p:sldId id="263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-45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reflecteren%20starrt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23test.n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Reflecteren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36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van Reflecteren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kijkt terug op en je staat stil bij een handeling (situatie)</a:t>
            </a:r>
          </a:p>
          <a:p>
            <a:pPr lvl="1"/>
            <a:r>
              <a:rPr lang="nl-NL" dirty="0" smtClean="0"/>
              <a:t>Kritisch onderzoek, open vragen</a:t>
            </a:r>
          </a:p>
          <a:p>
            <a:r>
              <a:rPr lang="nl-NL" dirty="0" smtClean="0"/>
              <a:t>Reflecteren doe je meestal alleen</a:t>
            </a:r>
          </a:p>
          <a:p>
            <a:pPr lvl="1"/>
            <a:r>
              <a:rPr lang="nl-NL" dirty="0" smtClean="0"/>
              <a:t>Op een bewuste en methodische manier</a:t>
            </a:r>
          </a:p>
          <a:p>
            <a:r>
              <a:rPr lang="nl-NL" dirty="0" smtClean="0"/>
              <a:t>Jij als persoon staat centraal met het handelen, denken en voelen</a:t>
            </a:r>
          </a:p>
          <a:p>
            <a:r>
              <a:rPr lang="nl-NL" dirty="0" smtClean="0"/>
              <a:t>Zelfonderzoek, zonder oordeel</a:t>
            </a:r>
          </a:p>
          <a:p>
            <a:r>
              <a:rPr lang="nl-NL" dirty="0" smtClean="0"/>
              <a:t>Verschil met evalueren: taak, resultaat, beoordelen</a:t>
            </a:r>
          </a:p>
          <a:p>
            <a:r>
              <a:rPr lang="nl-NL" dirty="0" smtClean="0"/>
              <a:t>Reflecteren op:</a:t>
            </a:r>
          </a:p>
          <a:p>
            <a:pPr lvl="1"/>
            <a:r>
              <a:rPr lang="nl-NL" dirty="0" smtClean="0"/>
              <a:t>Handelen, interactie en op gedachten (overtuigingen)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2050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Reflecteren gaat 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Weten wat je doet</a:t>
            </a:r>
          </a:p>
          <a:p>
            <a:r>
              <a:rPr lang="nl-NL" dirty="0" smtClean="0"/>
              <a:t>Waarom je het doet</a:t>
            </a:r>
          </a:p>
          <a:p>
            <a:r>
              <a:rPr lang="nl-NL" dirty="0" smtClean="0"/>
              <a:t>Waarom op deze manier en niet anders</a:t>
            </a:r>
          </a:p>
          <a:p>
            <a:r>
              <a:rPr lang="nl-NL" dirty="0" smtClean="0"/>
              <a:t>Wat je ermee wil bereiken</a:t>
            </a:r>
          </a:p>
          <a:p>
            <a:r>
              <a:rPr lang="nl-NL" dirty="0" smtClean="0"/>
              <a:t>Wat de gevolgen zijn voor jou en de anderen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551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121794"/>
            <a:ext cx="9872871" cy="4038600"/>
          </a:xfrm>
        </p:spPr>
        <p:txBody>
          <a:bodyPr>
            <a:normAutofit/>
          </a:bodyPr>
          <a:lstStyle/>
          <a:p>
            <a:r>
              <a:rPr lang="nl-NL" dirty="0" smtClean="0"/>
              <a:t>S	Situatie</a:t>
            </a:r>
          </a:p>
          <a:p>
            <a:r>
              <a:rPr lang="nl-NL" dirty="0" smtClean="0"/>
              <a:t>T	Taak						</a:t>
            </a:r>
          </a:p>
          <a:p>
            <a:r>
              <a:rPr lang="nl-NL" dirty="0" smtClean="0"/>
              <a:t>A	Actie					Evalueren</a:t>
            </a:r>
          </a:p>
          <a:p>
            <a:r>
              <a:rPr lang="nl-NL" dirty="0" smtClean="0"/>
              <a:t>R	Resultaat				Hoe, wat, waar , resultaat, 							tevreden?</a:t>
            </a:r>
          </a:p>
          <a:p>
            <a:pPr marL="45720" indent="0">
              <a:buNone/>
            </a:pPr>
            <a:endParaRPr lang="nl-NL" dirty="0"/>
          </a:p>
          <a:p>
            <a:pPr marL="45720" indent="0">
              <a:buNone/>
            </a:pPr>
            <a:r>
              <a:rPr lang="nl-NL" dirty="0" smtClean="0"/>
              <a:t>R	REFLECTEREN				Zonder oordeel terugkijken op </a:t>
            </a:r>
          </a:p>
          <a:p>
            <a:pPr marL="45720" indent="0">
              <a:buNone/>
            </a:pPr>
            <a:r>
              <a:rPr lang="nl-NL" dirty="0" smtClean="0"/>
              <a:t>T	toepassen</a:t>
            </a:r>
            <a:r>
              <a:rPr lang="nl-NL" dirty="0"/>
              <a:t>	</a:t>
            </a:r>
            <a:r>
              <a:rPr lang="nl-NL" dirty="0" smtClean="0"/>
              <a:t>					STAR	</a:t>
            </a:r>
            <a:endParaRPr lang="nl-NL" dirty="0"/>
          </a:p>
        </p:txBody>
      </p:sp>
      <p:sp>
        <p:nvSpPr>
          <p:cNvPr id="5" name="PIJL-RECHTS 4"/>
          <p:cNvSpPr/>
          <p:nvPr/>
        </p:nvSpPr>
        <p:spPr>
          <a:xfrm>
            <a:off x="5396248" y="297978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/>
          <p:cNvSpPr/>
          <p:nvPr/>
        </p:nvSpPr>
        <p:spPr>
          <a:xfrm>
            <a:off x="5550794" y="500988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5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Reflecteren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Zet aan tot leren</a:t>
            </a:r>
          </a:p>
          <a:p>
            <a:r>
              <a:rPr lang="nl-NL" dirty="0" smtClean="0"/>
              <a:t>Ontwikkeling in handelen en professionaliteit</a:t>
            </a:r>
          </a:p>
          <a:p>
            <a:r>
              <a:rPr lang="nl-NL" dirty="0" smtClean="0"/>
              <a:t>Jezelf (instrument) als professional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954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Gereedschap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concrete situatie</a:t>
            </a:r>
          </a:p>
          <a:p>
            <a:r>
              <a:rPr lang="nl-NL" dirty="0" smtClean="0"/>
              <a:t>Jezelf vragen stellen is het belangrijkste middel tot reflectie</a:t>
            </a:r>
          </a:p>
          <a:p>
            <a:r>
              <a:rPr lang="nl-NL" dirty="0" smtClean="0"/>
              <a:t>Open vragen</a:t>
            </a:r>
          </a:p>
          <a:p>
            <a:r>
              <a:rPr lang="nl-NL" dirty="0" smtClean="0"/>
              <a:t>Lerende houding</a:t>
            </a:r>
          </a:p>
          <a:p>
            <a:r>
              <a:rPr lang="nl-NL" dirty="0" smtClean="0"/>
              <a:t>Feedback vragen en krijgen</a:t>
            </a:r>
          </a:p>
          <a:p>
            <a:r>
              <a:rPr lang="nl-NL" dirty="0" smtClean="0"/>
              <a:t>Jezelf kwetsbaar op stellen</a:t>
            </a:r>
          </a:p>
          <a:p>
            <a:r>
              <a:rPr lang="nl-NL" dirty="0" smtClean="0"/>
              <a:t>Systematische methode</a:t>
            </a:r>
          </a:p>
        </p:txBody>
      </p:sp>
    </p:spTree>
    <p:extLst>
      <p:ext uri="{BB962C8B-B14F-4D97-AF65-F5344CB8AC3E}">
        <p14:creationId xmlns:p14="http://schemas.microsoft.com/office/powerpoint/2010/main" val="314208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Systematische methode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839" y="1965960"/>
            <a:ext cx="5808372" cy="3790895"/>
          </a:xfrm>
        </p:spPr>
      </p:pic>
      <p:sp>
        <p:nvSpPr>
          <p:cNvPr id="5" name="Tekstvak 4"/>
          <p:cNvSpPr txBox="1"/>
          <p:nvPr/>
        </p:nvSpPr>
        <p:spPr>
          <a:xfrm>
            <a:off x="1017431" y="6284890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https</a:t>
            </a:r>
            <a:r>
              <a:rPr lang="nl-NL" dirty="0" smtClean="0"/>
              <a:t>://</a:t>
            </a:r>
            <a:r>
              <a:rPr lang="nl-NL" dirty="0" smtClean="0">
                <a:hlinkClick r:id="rId3" action="ppaction://hlinkpres?slideindex=1&amp;slidetitle="/>
              </a:rPr>
              <a:t>filmpje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404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Logboekje bij houden</a:t>
            </a:r>
          </a:p>
          <a:p>
            <a:r>
              <a:rPr lang="nl-NL" dirty="0" smtClean="0"/>
              <a:t>Zelfkennis vergroten door leuke testen</a:t>
            </a:r>
          </a:p>
          <a:p>
            <a:r>
              <a:rPr lang="nl-NL" dirty="0" smtClean="0">
                <a:hlinkClick r:id="rId2"/>
              </a:rPr>
              <a:t>www.123test.nl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54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75" y="1047750"/>
            <a:ext cx="33718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78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144</TotalTime>
  <Words>164</Words>
  <Application>Microsoft Office PowerPoint</Application>
  <PresentationFormat>Aangepast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Basis</vt:lpstr>
      <vt:lpstr>Reflecteren</vt:lpstr>
      <vt:lpstr>Kenmerken van Reflecteren</vt:lpstr>
      <vt:lpstr>Reflecteren gaat om</vt:lpstr>
      <vt:lpstr>STARRT</vt:lpstr>
      <vt:lpstr>Waarom Reflecteren</vt:lpstr>
      <vt:lpstr>Gereedschap</vt:lpstr>
      <vt:lpstr>Systematische methode</vt:lpstr>
      <vt:lpstr>TIPS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Reflecteren</dc:title>
  <dc:creator>Mirjam Enderlé</dc:creator>
  <cp:lastModifiedBy>Zwart,Z.</cp:lastModifiedBy>
  <cp:revision>16</cp:revision>
  <dcterms:created xsi:type="dcterms:W3CDTF">2014-11-21T12:35:48Z</dcterms:created>
  <dcterms:modified xsi:type="dcterms:W3CDTF">2014-12-01T15:08:19Z</dcterms:modified>
</cp:coreProperties>
</file>